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1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洋晶 中野" userId="452ebfd46c53cf55" providerId="LiveId" clId="{DDB2693B-99EB-4FE0-B327-FBCF0219F929}"/>
    <pc:docChg chg="modSld">
      <pc:chgData name="洋晶 中野" userId="452ebfd46c53cf55" providerId="LiveId" clId="{DDB2693B-99EB-4FE0-B327-FBCF0219F929}" dt="2024-03-06T12:38:12.568" v="0" actId="732"/>
      <pc:docMkLst>
        <pc:docMk/>
      </pc:docMkLst>
      <pc:sldChg chg="modSp mod">
        <pc:chgData name="洋晶 中野" userId="452ebfd46c53cf55" providerId="LiveId" clId="{DDB2693B-99EB-4FE0-B327-FBCF0219F929}" dt="2024-03-06T12:38:12.568" v="0" actId="732"/>
        <pc:sldMkLst>
          <pc:docMk/>
          <pc:sldMk cId="2517263528" sldId="259"/>
        </pc:sldMkLst>
        <pc:picChg chg="mod modCrop">
          <ac:chgData name="洋晶 中野" userId="452ebfd46c53cf55" providerId="LiveId" clId="{DDB2693B-99EB-4FE0-B327-FBCF0219F929}" dt="2024-03-06T12:38:12.568" v="0" actId="732"/>
          <ac:picMkLst>
            <pc:docMk/>
            <pc:sldMk cId="2517263528" sldId="259"/>
            <ac:picMk id="8" creationId="{858CD049-44AE-D553-C127-0E5433C41F1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D91AB9-BE18-D7C3-0D37-9BCBA981A87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8DB1F45-A870-E633-A405-C3F2CDA13D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3742F3D-5731-8F1D-4F99-93843E883AFE}"/>
              </a:ext>
            </a:extLst>
          </p:cNvPr>
          <p:cNvSpPr>
            <a:spLocks noGrp="1"/>
          </p:cNvSpPr>
          <p:nvPr>
            <p:ph type="dt" sz="half" idx="10"/>
          </p:nvPr>
        </p:nvSpPr>
        <p:spPr/>
        <p:txBody>
          <a:bodyPr/>
          <a:lstStyle/>
          <a:p>
            <a:fld id="{80611AC1-4B33-46F1-819F-ADF51C5232E4}" type="datetimeFigureOut">
              <a:rPr kumimoji="1" lang="ja-JP" altLang="en-US" smtClean="0"/>
              <a:t>2024/3/6</a:t>
            </a:fld>
            <a:endParaRPr kumimoji="1" lang="ja-JP" altLang="en-US"/>
          </a:p>
        </p:txBody>
      </p:sp>
      <p:sp>
        <p:nvSpPr>
          <p:cNvPr id="5" name="フッター プレースホルダー 4">
            <a:extLst>
              <a:ext uri="{FF2B5EF4-FFF2-40B4-BE49-F238E27FC236}">
                <a16:creationId xmlns:a16="http://schemas.microsoft.com/office/drawing/2014/main" id="{66F3CBE2-77D0-6213-6E0B-9461555559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E424B3-3E57-6F78-06D0-402DCD26272A}"/>
              </a:ext>
            </a:extLst>
          </p:cNvPr>
          <p:cNvSpPr>
            <a:spLocks noGrp="1"/>
          </p:cNvSpPr>
          <p:nvPr>
            <p:ph type="sldNum" sz="quarter" idx="12"/>
          </p:nvPr>
        </p:nvSpPr>
        <p:spPr/>
        <p:txBody>
          <a:bodyPr/>
          <a:lstStyle/>
          <a:p>
            <a:fld id="{0D80FEA9-75A6-4379-8B85-DBB32C83ED22}" type="slidenum">
              <a:rPr kumimoji="1" lang="ja-JP" altLang="en-US" smtClean="0"/>
              <a:t>‹#›</a:t>
            </a:fld>
            <a:endParaRPr kumimoji="1" lang="ja-JP" altLang="en-US"/>
          </a:p>
        </p:txBody>
      </p:sp>
    </p:spTree>
    <p:extLst>
      <p:ext uri="{BB962C8B-B14F-4D97-AF65-F5344CB8AC3E}">
        <p14:creationId xmlns:p14="http://schemas.microsoft.com/office/powerpoint/2010/main" val="197802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BAEAC8-D444-F3CA-1FB1-E5EC866AA78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D7A88E2-7581-9A8F-2188-74A0D60A6A3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70EB57-40DC-D0E5-E908-F2536EE97B36}"/>
              </a:ext>
            </a:extLst>
          </p:cNvPr>
          <p:cNvSpPr>
            <a:spLocks noGrp="1"/>
          </p:cNvSpPr>
          <p:nvPr>
            <p:ph type="dt" sz="half" idx="10"/>
          </p:nvPr>
        </p:nvSpPr>
        <p:spPr/>
        <p:txBody>
          <a:bodyPr/>
          <a:lstStyle/>
          <a:p>
            <a:fld id="{80611AC1-4B33-46F1-819F-ADF51C5232E4}" type="datetimeFigureOut">
              <a:rPr kumimoji="1" lang="ja-JP" altLang="en-US" smtClean="0"/>
              <a:t>2024/3/6</a:t>
            </a:fld>
            <a:endParaRPr kumimoji="1" lang="ja-JP" altLang="en-US"/>
          </a:p>
        </p:txBody>
      </p:sp>
      <p:sp>
        <p:nvSpPr>
          <p:cNvPr id="5" name="フッター プレースホルダー 4">
            <a:extLst>
              <a:ext uri="{FF2B5EF4-FFF2-40B4-BE49-F238E27FC236}">
                <a16:creationId xmlns:a16="http://schemas.microsoft.com/office/drawing/2014/main" id="{2D4703FD-4934-4369-28E1-ADDA15AA96A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029ECFE-D524-C453-201F-925073CF50A0}"/>
              </a:ext>
            </a:extLst>
          </p:cNvPr>
          <p:cNvSpPr>
            <a:spLocks noGrp="1"/>
          </p:cNvSpPr>
          <p:nvPr>
            <p:ph type="sldNum" sz="quarter" idx="12"/>
          </p:nvPr>
        </p:nvSpPr>
        <p:spPr/>
        <p:txBody>
          <a:bodyPr/>
          <a:lstStyle/>
          <a:p>
            <a:fld id="{0D80FEA9-75A6-4379-8B85-DBB32C83ED22}" type="slidenum">
              <a:rPr kumimoji="1" lang="ja-JP" altLang="en-US" smtClean="0"/>
              <a:t>‹#›</a:t>
            </a:fld>
            <a:endParaRPr kumimoji="1" lang="ja-JP" altLang="en-US"/>
          </a:p>
        </p:txBody>
      </p:sp>
    </p:spTree>
    <p:extLst>
      <p:ext uri="{BB962C8B-B14F-4D97-AF65-F5344CB8AC3E}">
        <p14:creationId xmlns:p14="http://schemas.microsoft.com/office/powerpoint/2010/main" val="1051486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83FEF43-1210-CCCC-149D-44AB8604295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DE9DB34-B1EF-B882-E88A-8CFDBB0C64C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54E4180-5182-DAC3-8AB3-F2AE8C457346}"/>
              </a:ext>
            </a:extLst>
          </p:cNvPr>
          <p:cNvSpPr>
            <a:spLocks noGrp="1"/>
          </p:cNvSpPr>
          <p:nvPr>
            <p:ph type="dt" sz="half" idx="10"/>
          </p:nvPr>
        </p:nvSpPr>
        <p:spPr/>
        <p:txBody>
          <a:bodyPr/>
          <a:lstStyle/>
          <a:p>
            <a:fld id="{80611AC1-4B33-46F1-819F-ADF51C5232E4}" type="datetimeFigureOut">
              <a:rPr kumimoji="1" lang="ja-JP" altLang="en-US" smtClean="0"/>
              <a:t>2024/3/6</a:t>
            </a:fld>
            <a:endParaRPr kumimoji="1" lang="ja-JP" altLang="en-US"/>
          </a:p>
        </p:txBody>
      </p:sp>
      <p:sp>
        <p:nvSpPr>
          <p:cNvPr id="5" name="フッター プレースホルダー 4">
            <a:extLst>
              <a:ext uri="{FF2B5EF4-FFF2-40B4-BE49-F238E27FC236}">
                <a16:creationId xmlns:a16="http://schemas.microsoft.com/office/drawing/2014/main" id="{A7580D9F-BBD4-8160-5830-51C666C89C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C08E91-B52B-F432-3E4C-C5F28777A7DB}"/>
              </a:ext>
            </a:extLst>
          </p:cNvPr>
          <p:cNvSpPr>
            <a:spLocks noGrp="1"/>
          </p:cNvSpPr>
          <p:nvPr>
            <p:ph type="sldNum" sz="quarter" idx="12"/>
          </p:nvPr>
        </p:nvSpPr>
        <p:spPr/>
        <p:txBody>
          <a:bodyPr/>
          <a:lstStyle/>
          <a:p>
            <a:fld id="{0D80FEA9-75A6-4379-8B85-DBB32C83ED22}" type="slidenum">
              <a:rPr kumimoji="1" lang="ja-JP" altLang="en-US" smtClean="0"/>
              <a:t>‹#›</a:t>
            </a:fld>
            <a:endParaRPr kumimoji="1" lang="ja-JP" altLang="en-US"/>
          </a:p>
        </p:txBody>
      </p:sp>
    </p:spTree>
    <p:extLst>
      <p:ext uri="{BB962C8B-B14F-4D97-AF65-F5344CB8AC3E}">
        <p14:creationId xmlns:p14="http://schemas.microsoft.com/office/powerpoint/2010/main" val="445875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898F4C-CEF1-BAB4-3B30-B4B4826A447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B80B3B7-B50F-ED23-333A-83FF5C11BE7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FF3EB7A-CB99-BBE8-7FA1-B296E2D11892}"/>
              </a:ext>
            </a:extLst>
          </p:cNvPr>
          <p:cNvSpPr>
            <a:spLocks noGrp="1"/>
          </p:cNvSpPr>
          <p:nvPr>
            <p:ph type="dt" sz="half" idx="10"/>
          </p:nvPr>
        </p:nvSpPr>
        <p:spPr/>
        <p:txBody>
          <a:bodyPr/>
          <a:lstStyle/>
          <a:p>
            <a:fld id="{80611AC1-4B33-46F1-819F-ADF51C5232E4}" type="datetimeFigureOut">
              <a:rPr kumimoji="1" lang="ja-JP" altLang="en-US" smtClean="0"/>
              <a:t>2024/3/6</a:t>
            </a:fld>
            <a:endParaRPr kumimoji="1" lang="ja-JP" altLang="en-US"/>
          </a:p>
        </p:txBody>
      </p:sp>
      <p:sp>
        <p:nvSpPr>
          <p:cNvPr id="5" name="フッター プレースホルダー 4">
            <a:extLst>
              <a:ext uri="{FF2B5EF4-FFF2-40B4-BE49-F238E27FC236}">
                <a16:creationId xmlns:a16="http://schemas.microsoft.com/office/drawing/2014/main" id="{AC5B2D48-4397-2B22-7E99-641D12BB800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FAF8E5-195F-96F6-91A1-4CA9E4D471E7}"/>
              </a:ext>
            </a:extLst>
          </p:cNvPr>
          <p:cNvSpPr>
            <a:spLocks noGrp="1"/>
          </p:cNvSpPr>
          <p:nvPr>
            <p:ph type="sldNum" sz="quarter" idx="12"/>
          </p:nvPr>
        </p:nvSpPr>
        <p:spPr/>
        <p:txBody>
          <a:bodyPr/>
          <a:lstStyle/>
          <a:p>
            <a:fld id="{0D80FEA9-75A6-4379-8B85-DBB32C83ED22}" type="slidenum">
              <a:rPr kumimoji="1" lang="ja-JP" altLang="en-US" smtClean="0"/>
              <a:t>‹#›</a:t>
            </a:fld>
            <a:endParaRPr kumimoji="1" lang="ja-JP" altLang="en-US"/>
          </a:p>
        </p:txBody>
      </p:sp>
    </p:spTree>
    <p:extLst>
      <p:ext uri="{BB962C8B-B14F-4D97-AF65-F5344CB8AC3E}">
        <p14:creationId xmlns:p14="http://schemas.microsoft.com/office/powerpoint/2010/main" val="2597099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B42FB8-6E67-C432-0A14-5F3EB576363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3634916-6B40-F594-DC0A-A2274D396E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BF96E11-941E-97C2-7E75-E3C71D24245C}"/>
              </a:ext>
            </a:extLst>
          </p:cNvPr>
          <p:cNvSpPr>
            <a:spLocks noGrp="1"/>
          </p:cNvSpPr>
          <p:nvPr>
            <p:ph type="dt" sz="half" idx="10"/>
          </p:nvPr>
        </p:nvSpPr>
        <p:spPr/>
        <p:txBody>
          <a:bodyPr/>
          <a:lstStyle/>
          <a:p>
            <a:fld id="{80611AC1-4B33-46F1-819F-ADF51C5232E4}" type="datetimeFigureOut">
              <a:rPr kumimoji="1" lang="ja-JP" altLang="en-US" smtClean="0"/>
              <a:t>2024/3/6</a:t>
            </a:fld>
            <a:endParaRPr kumimoji="1" lang="ja-JP" altLang="en-US"/>
          </a:p>
        </p:txBody>
      </p:sp>
      <p:sp>
        <p:nvSpPr>
          <p:cNvPr id="5" name="フッター プレースホルダー 4">
            <a:extLst>
              <a:ext uri="{FF2B5EF4-FFF2-40B4-BE49-F238E27FC236}">
                <a16:creationId xmlns:a16="http://schemas.microsoft.com/office/drawing/2014/main" id="{187E2EBF-C321-71EE-9D80-1D1ED902F62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AA86B9C-1D05-7744-84A3-956011DBCDF4}"/>
              </a:ext>
            </a:extLst>
          </p:cNvPr>
          <p:cNvSpPr>
            <a:spLocks noGrp="1"/>
          </p:cNvSpPr>
          <p:nvPr>
            <p:ph type="sldNum" sz="quarter" idx="12"/>
          </p:nvPr>
        </p:nvSpPr>
        <p:spPr/>
        <p:txBody>
          <a:bodyPr/>
          <a:lstStyle/>
          <a:p>
            <a:fld id="{0D80FEA9-75A6-4379-8B85-DBB32C83ED22}" type="slidenum">
              <a:rPr kumimoji="1" lang="ja-JP" altLang="en-US" smtClean="0"/>
              <a:t>‹#›</a:t>
            </a:fld>
            <a:endParaRPr kumimoji="1" lang="ja-JP" altLang="en-US"/>
          </a:p>
        </p:txBody>
      </p:sp>
    </p:spTree>
    <p:extLst>
      <p:ext uri="{BB962C8B-B14F-4D97-AF65-F5344CB8AC3E}">
        <p14:creationId xmlns:p14="http://schemas.microsoft.com/office/powerpoint/2010/main" val="2366804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2910E2-388C-7E8D-D461-1ABD82005DD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2440A94-C47F-3585-A7F1-2EF5EC0CE49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6EF342C-C2E9-47F3-AE8D-D774B354B42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818074C-FC7F-17E1-4CF8-38D5564AEA5E}"/>
              </a:ext>
            </a:extLst>
          </p:cNvPr>
          <p:cNvSpPr>
            <a:spLocks noGrp="1"/>
          </p:cNvSpPr>
          <p:nvPr>
            <p:ph type="dt" sz="half" idx="10"/>
          </p:nvPr>
        </p:nvSpPr>
        <p:spPr/>
        <p:txBody>
          <a:bodyPr/>
          <a:lstStyle/>
          <a:p>
            <a:fld id="{80611AC1-4B33-46F1-819F-ADF51C5232E4}" type="datetimeFigureOut">
              <a:rPr kumimoji="1" lang="ja-JP" altLang="en-US" smtClean="0"/>
              <a:t>2024/3/6</a:t>
            </a:fld>
            <a:endParaRPr kumimoji="1" lang="ja-JP" altLang="en-US"/>
          </a:p>
        </p:txBody>
      </p:sp>
      <p:sp>
        <p:nvSpPr>
          <p:cNvPr id="6" name="フッター プレースホルダー 5">
            <a:extLst>
              <a:ext uri="{FF2B5EF4-FFF2-40B4-BE49-F238E27FC236}">
                <a16:creationId xmlns:a16="http://schemas.microsoft.com/office/drawing/2014/main" id="{F66CBFDA-9677-055F-05D6-4AA9A488B56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D8B3647-59B8-213C-CE70-6D293F77C8EB}"/>
              </a:ext>
            </a:extLst>
          </p:cNvPr>
          <p:cNvSpPr>
            <a:spLocks noGrp="1"/>
          </p:cNvSpPr>
          <p:nvPr>
            <p:ph type="sldNum" sz="quarter" idx="12"/>
          </p:nvPr>
        </p:nvSpPr>
        <p:spPr/>
        <p:txBody>
          <a:bodyPr/>
          <a:lstStyle/>
          <a:p>
            <a:fld id="{0D80FEA9-75A6-4379-8B85-DBB32C83ED22}" type="slidenum">
              <a:rPr kumimoji="1" lang="ja-JP" altLang="en-US" smtClean="0"/>
              <a:t>‹#›</a:t>
            </a:fld>
            <a:endParaRPr kumimoji="1" lang="ja-JP" altLang="en-US"/>
          </a:p>
        </p:txBody>
      </p:sp>
    </p:spTree>
    <p:extLst>
      <p:ext uri="{BB962C8B-B14F-4D97-AF65-F5344CB8AC3E}">
        <p14:creationId xmlns:p14="http://schemas.microsoft.com/office/powerpoint/2010/main" val="3198760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C3E4FD-EEF0-3D07-6148-FFB742A6645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55EB24-DD33-2856-851D-3516CCDCEA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1F2E1DF-0BE4-40BE-CB09-9BC96B7DD68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02AE262-B5D3-DF88-31CD-45F0CA2E9F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EAF461C-F63E-BA7D-1CE1-5F8D12B3F7A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2FEE516-3B2D-2D07-5FF5-221E2F114237}"/>
              </a:ext>
            </a:extLst>
          </p:cNvPr>
          <p:cNvSpPr>
            <a:spLocks noGrp="1"/>
          </p:cNvSpPr>
          <p:nvPr>
            <p:ph type="dt" sz="half" idx="10"/>
          </p:nvPr>
        </p:nvSpPr>
        <p:spPr/>
        <p:txBody>
          <a:bodyPr/>
          <a:lstStyle/>
          <a:p>
            <a:fld id="{80611AC1-4B33-46F1-819F-ADF51C5232E4}" type="datetimeFigureOut">
              <a:rPr kumimoji="1" lang="ja-JP" altLang="en-US" smtClean="0"/>
              <a:t>2024/3/6</a:t>
            </a:fld>
            <a:endParaRPr kumimoji="1" lang="ja-JP" altLang="en-US"/>
          </a:p>
        </p:txBody>
      </p:sp>
      <p:sp>
        <p:nvSpPr>
          <p:cNvPr id="8" name="フッター プレースホルダー 7">
            <a:extLst>
              <a:ext uri="{FF2B5EF4-FFF2-40B4-BE49-F238E27FC236}">
                <a16:creationId xmlns:a16="http://schemas.microsoft.com/office/drawing/2014/main" id="{F64612B9-01A2-322D-D34D-2898DEB133A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F7BB325-0342-97AE-6F9F-B5E01A377C1A}"/>
              </a:ext>
            </a:extLst>
          </p:cNvPr>
          <p:cNvSpPr>
            <a:spLocks noGrp="1"/>
          </p:cNvSpPr>
          <p:nvPr>
            <p:ph type="sldNum" sz="quarter" idx="12"/>
          </p:nvPr>
        </p:nvSpPr>
        <p:spPr/>
        <p:txBody>
          <a:bodyPr/>
          <a:lstStyle/>
          <a:p>
            <a:fld id="{0D80FEA9-75A6-4379-8B85-DBB32C83ED22}" type="slidenum">
              <a:rPr kumimoji="1" lang="ja-JP" altLang="en-US" smtClean="0"/>
              <a:t>‹#›</a:t>
            </a:fld>
            <a:endParaRPr kumimoji="1" lang="ja-JP" altLang="en-US"/>
          </a:p>
        </p:txBody>
      </p:sp>
    </p:spTree>
    <p:extLst>
      <p:ext uri="{BB962C8B-B14F-4D97-AF65-F5344CB8AC3E}">
        <p14:creationId xmlns:p14="http://schemas.microsoft.com/office/powerpoint/2010/main" val="561103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58F8EF-B428-F58F-3D56-27933742A6E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A84D197-DD26-8854-ECC0-411401F1E048}"/>
              </a:ext>
            </a:extLst>
          </p:cNvPr>
          <p:cNvSpPr>
            <a:spLocks noGrp="1"/>
          </p:cNvSpPr>
          <p:nvPr>
            <p:ph type="dt" sz="half" idx="10"/>
          </p:nvPr>
        </p:nvSpPr>
        <p:spPr/>
        <p:txBody>
          <a:bodyPr/>
          <a:lstStyle/>
          <a:p>
            <a:fld id="{80611AC1-4B33-46F1-819F-ADF51C5232E4}" type="datetimeFigureOut">
              <a:rPr kumimoji="1" lang="ja-JP" altLang="en-US" smtClean="0"/>
              <a:t>2024/3/6</a:t>
            </a:fld>
            <a:endParaRPr kumimoji="1" lang="ja-JP" altLang="en-US"/>
          </a:p>
        </p:txBody>
      </p:sp>
      <p:sp>
        <p:nvSpPr>
          <p:cNvPr id="4" name="フッター プレースホルダー 3">
            <a:extLst>
              <a:ext uri="{FF2B5EF4-FFF2-40B4-BE49-F238E27FC236}">
                <a16:creationId xmlns:a16="http://schemas.microsoft.com/office/drawing/2014/main" id="{2D2A43AB-94FF-149B-86FD-C12AD4C7ECE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F112788-005D-5A54-017F-95BD04A22D88}"/>
              </a:ext>
            </a:extLst>
          </p:cNvPr>
          <p:cNvSpPr>
            <a:spLocks noGrp="1"/>
          </p:cNvSpPr>
          <p:nvPr>
            <p:ph type="sldNum" sz="quarter" idx="12"/>
          </p:nvPr>
        </p:nvSpPr>
        <p:spPr/>
        <p:txBody>
          <a:bodyPr/>
          <a:lstStyle/>
          <a:p>
            <a:fld id="{0D80FEA9-75A6-4379-8B85-DBB32C83ED22}" type="slidenum">
              <a:rPr kumimoji="1" lang="ja-JP" altLang="en-US" smtClean="0"/>
              <a:t>‹#›</a:t>
            </a:fld>
            <a:endParaRPr kumimoji="1" lang="ja-JP" altLang="en-US"/>
          </a:p>
        </p:txBody>
      </p:sp>
    </p:spTree>
    <p:extLst>
      <p:ext uri="{BB962C8B-B14F-4D97-AF65-F5344CB8AC3E}">
        <p14:creationId xmlns:p14="http://schemas.microsoft.com/office/powerpoint/2010/main" val="2224761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D5C7AB2-1EF0-4680-34EE-9B75FE6953C1}"/>
              </a:ext>
            </a:extLst>
          </p:cNvPr>
          <p:cNvSpPr>
            <a:spLocks noGrp="1"/>
          </p:cNvSpPr>
          <p:nvPr>
            <p:ph type="dt" sz="half" idx="10"/>
          </p:nvPr>
        </p:nvSpPr>
        <p:spPr/>
        <p:txBody>
          <a:bodyPr/>
          <a:lstStyle/>
          <a:p>
            <a:fld id="{80611AC1-4B33-46F1-819F-ADF51C5232E4}" type="datetimeFigureOut">
              <a:rPr kumimoji="1" lang="ja-JP" altLang="en-US" smtClean="0"/>
              <a:t>2024/3/6</a:t>
            </a:fld>
            <a:endParaRPr kumimoji="1" lang="ja-JP" altLang="en-US"/>
          </a:p>
        </p:txBody>
      </p:sp>
      <p:sp>
        <p:nvSpPr>
          <p:cNvPr id="3" name="フッター プレースホルダー 2">
            <a:extLst>
              <a:ext uri="{FF2B5EF4-FFF2-40B4-BE49-F238E27FC236}">
                <a16:creationId xmlns:a16="http://schemas.microsoft.com/office/drawing/2014/main" id="{8A8F44B7-AC14-83F0-2011-35AB59CEC54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08A5E1D-A493-D825-98A6-D768A2EA0E4F}"/>
              </a:ext>
            </a:extLst>
          </p:cNvPr>
          <p:cNvSpPr>
            <a:spLocks noGrp="1"/>
          </p:cNvSpPr>
          <p:nvPr>
            <p:ph type="sldNum" sz="quarter" idx="12"/>
          </p:nvPr>
        </p:nvSpPr>
        <p:spPr/>
        <p:txBody>
          <a:bodyPr/>
          <a:lstStyle/>
          <a:p>
            <a:fld id="{0D80FEA9-75A6-4379-8B85-DBB32C83ED22}" type="slidenum">
              <a:rPr kumimoji="1" lang="ja-JP" altLang="en-US" smtClean="0"/>
              <a:t>‹#›</a:t>
            </a:fld>
            <a:endParaRPr kumimoji="1" lang="ja-JP" altLang="en-US"/>
          </a:p>
        </p:txBody>
      </p:sp>
    </p:spTree>
    <p:extLst>
      <p:ext uri="{BB962C8B-B14F-4D97-AF65-F5344CB8AC3E}">
        <p14:creationId xmlns:p14="http://schemas.microsoft.com/office/powerpoint/2010/main" val="1756147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88CCB6-6102-2566-23D4-70879BE3214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5B0947E-1E0F-5590-6DF0-8E19BD06F6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FB01516-F530-BA35-94B4-09AA1D74AE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2E3044D-6D9A-0FEB-C8E6-C507936C13CA}"/>
              </a:ext>
            </a:extLst>
          </p:cNvPr>
          <p:cNvSpPr>
            <a:spLocks noGrp="1"/>
          </p:cNvSpPr>
          <p:nvPr>
            <p:ph type="dt" sz="half" idx="10"/>
          </p:nvPr>
        </p:nvSpPr>
        <p:spPr/>
        <p:txBody>
          <a:bodyPr/>
          <a:lstStyle/>
          <a:p>
            <a:fld id="{80611AC1-4B33-46F1-819F-ADF51C5232E4}" type="datetimeFigureOut">
              <a:rPr kumimoji="1" lang="ja-JP" altLang="en-US" smtClean="0"/>
              <a:t>2024/3/6</a:t>
            </a:fld>
            <a:endParaRPr kumimoji="1" lang="ja-JP" altLang="en-US"/>
          </a:p>
        </p:txBody>
      </p:sp>
      <p:sp>
        <p:nvSpPr>
          <p:cNvPr id="6" name="フッター プレースホルダー 5">
            <a:extLst>
              <a:ext uri="{FF2B5EF4-FFF2-40B4-BE49-F238E27FC236}">
                <a16:creationId xmlns:a16="http://schemas.microsoft.com/office/drawing/2014/main" id="{47A65EEF-7B45-63A5-3FCF-9E8D33A6593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8213143-6E08-F018-301D-4BE86FB2AF6B}"/>
              </a:ext>
            </a:extLst>
          </p:cNvPr>
          <p:cNvSpPr>
            <a:spLocks noGrp="1"/>
          </p:cNvSpPr>
          <p:nvPr>
            <p:ph type="sldNum" sz="quarter" idx="12"/>
          </p:nvPr>
        </p:nvSpPr>
        <p:spPr/>
        <p:txBody>
          <a:bodyPr/>
          <a:lstStyle/>
          <a:p>
            <a:fld id="{0D80FEA9-75A6-4379-8B85-DBB32C83ED22}" type="slidenum">
              <a:rPr kumimoji="1" lang="ja-JP" altLang="en-US" smtClean="0"/>
              <a:t>‹#›</a:t>
            </a:fld>
            <a:endParaRPr kumimoji="1" lang="ja-JP" altLang="en-US"/>
          </a:p>
        </p:txBody>
      </p:sp>
    </p:spTree>
    <p:extLst>
      <p:ext uri="{BB962C8B-B14F-4D97-AF65-F5344CB8AC3E}">
        <p14:creationId xmlns:p14="http://schemas.microsoft.com/office/powerpoint/2010/main" val="2174705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CAA096-C57A-9EA8-E560-DC152C0D0D1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79C4A4D-D9D6-ED2A-F68A-81EA9044F1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FF2515C-7006-F777-FDE9-03C39C7376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C7413DA-F801-330D-571B-FF0579CACEE4}"/>
              </a:ext>
            </a:extLst>
          </p:cNvPr>
          <p:cNvSpPr>
            <a:spLocks noGrp="1"/>
          </p:cNvSpPr>
          <p:nvPr>
            <p:ph type="dt" sz="half" idx="10"/>
          </p:nvPr>
        </p:nvSpPr>
        <p:spPr/>
        <p:txBody>
          <a:bodyPr/>
          <a:lstStyle/>
          <a:p>
            <a:fld id="{80611AC1-4B33-46F1-819F-ADF51C5232E4}" type="datetimeFigureOut">
              <a:rPr kumimoji="1" lang="ja-JP" altLang="en-US" smtClean="0"/>
              <a:t>2024/3/6</a:t>
            </a:fld>
            <a:endParaRPr kumimoji="1" lang="ja-JP" altLang="en-US"/>
          </a:p>
        </p:txBody>
      </p:sp>
      <p:sp>
        <p:nvSpPr>
          <p:cNvPr id="6" name="フッター プレースホルダー 5">
            <a:extLst>
              <a:ext uri="{FF2B5EF4-FFF2-40B4-BE49-F238E27FC236}">
                <a16:creationId xmlns:a16="http://schemas.microsoft.com/office/drawing/2014/main" id="{72AF06CC-14A4-1DB0-7889-F3B28644B4E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22E9611-B02C-D4F7-351F-5ED3389E579E}"/>
              </a:ext>
            </a:extLst>
          </p:cNvPr>
          <p:cNvSpPr>
            <a:spLocks noGrp="1"/>
          </p:cNvSpPr>
          <p:nvPr>
            <p:ph type="sldNum" sz="quarter" idx="12"/>
          </p:nvPr>
        </p:nvSpPr>
        <p:spPr/>
        <p:txBody>
          <a:bodyPr/>
          <a:lstStyle/>
          <a:p>
            <a:fld id="{0D80FEA9-75A6-4379-8B85-DBB32C83ED22}" type="slidenum">
              <a:rPr kumimoji="1" lang="ja-JP" altLang="en-US" smtClean="0"/>
              <a:t>‹#›</a:t>
            </a:fld>
            <a:endParaRPr kumimoji="1" lang="ja-JP" altLang="en-US"/>
          </a:p>
        </p:txBody>
      </p:sp>
    </p:spTree>
    <p:extLst>
      <p:ext uri="{BB962C8B-B14F-4D97-AF65-F5344CB8AC3E}">
        <p14:creationId xmlns:p14="http://schemas.microsoft.com/office/powerpoint/2010/main" val="3030521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E27751B-A205-7530-2058-9176C160C5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BD3E3F3-7751-A62A-E33D-C8DDADDBEA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D50D0D8-4392-90BB-BB53-41ED7E7403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611AC1-4B33-46F1-819F-ADF51C5232E4}" type="datetimeFigureOut">
              <a:rPr kumimoji="1" lang="ja-JP" altLang="en-US" smtClean="0"/>
              <a:t>2024/3/6</a:t>
            </a:fld>
            <a:endParaRPr kumimoji="1" lang="ja-JP" altLang="en-US"/>
          </a:p>
        </p:txBody>
      </p:sp>
      <p:sp>
        <p:nvSpPr>
          <p:cNvPr id="5" name="フッター プレースホルダー 4">
            <a:extLst>
              <a:ext uri="{FF2B5EF4-FFF2-40B4-BE49-F238E27FC236}">
                <a16:creationId xmlns:a16="http://schemas.microsoft.com/office/drawing/2014/main" id="{10A4C595-9515-40A3-F361-CA81ADE47C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AFF45DB-3753-6D13-6ADC-3C877E7660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80FEA9-75A6-4379-8B85-DBB32C83ED22}" type="slidenum">
              <a:rPr kumimoji="1" lang="ja-JP" altLang="en-US" smtClean="0"/>
              <a:t>‹#›</a:t>
            </a:fld>
            <a:endParaRPr kumimoji="1" lang="ja-JP" altLang="en-US"/>
          </a:p>
        </p:txBody>
      </p:sp>
    </p:spTree>
    <p:extLst>
      <p:ext uri="{BB962C8B-B14F-4D97-AF65-F5344CB8AC3E}">
        <p14:creationId xmlns:p14="http://schemas.microsoft.com/office/powerpoint/2010/main" val="291130457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211003-35A0-86C5-9163-FC912FB20BCA}"/>
              </a:ext>
            </a:extLst>
          </p:cNvPr>
          <p:cNvSpPr>
            <a:spLocks noGrp="1"/>
          </p:cNvSpPr>
          <p:nvPr>
            <p:ph type="ctrTitle"/>
          </p:nvPr>
        </p:nvSpPr>
        <p:spPr/>
        <p:txBody>
          <a:bodyPr/>
          <a:lstStyle/>
          <a:p>
            <a:endParaRPr kumimoji="1" lang="ja-JP" altLang="en-US" dirty="0"/>
          </a:p>
        </p:txBody>
      </p:sp>
      <p:sp>
        <p:nvSpPr>
          <p:cNvPr id="3" name="字幕 2">
            <a:extLst>
              <a:ext uri="{FF2B5EF4-FFF2-40B4-BE49-F238E27FC236}">
                <a16:creationId xmlns:a16="http://schemas.microsoft.com/office/drawing/2014/main" id="{549B8EDD-C989-1B83-E57B-4A19ABA2E3EA}"/>
              </a:ext>
            </a:extLst>
          </p:cNvPr>
          <p:cNvSpPr>
            <a:spLocks noGrp="1"/>
          </p:cNvSpPr>
          <p:nvPr>
            <p:ph type="subTitle" idx="1"/>
          </p:nvPr>
        </p:nvSpPr>
        <p:spPr/>
        <p:txBody>
          <a:bodyPr/>
          <a:lstStyle/>
          <a:p>
            <a:endParaRPr kumimoji="1" lang="ja-JP" altLang="en-US" dirty="0"/>
          </a:p>
        </p:txBody>
      </p:sp>
      <p:graphicFrame>
        <p:nvGraphicFramePr>
          <p:cNvPr id="4" name="表 3">
            <a:extLst>
              <a:ext uri="{FF2B5EF4-FFF2-40B4-BE49-F238E27FC236}">
                <a16:creationId xmlns:a16="http://schemas.microsoft.com/office/drawing/2014/main" id="{76F43B55-6714-5993-9B62-FCD26497EE53}"/>
              </a:ext>
            </a:extLst>
          </p:cNvPr>
          <p:cNvGraphicFramePr>
            <a:graphicFrameLocks noGrp="1"/>
          </p:cNvGraphicFramePr>
          <p:nvPr>
            <p:extLst>
              <p:ext uri="{D42A27DB-BD31-4B8C-83A1-F6EECF244321}">
                <p14:modId xmlns:p14="http://schemas.microsoft.com/office/powerpoint/2010/main" val="356111108"/>
              </p:ext>
            </p:extLst>
          </p:nvPr>
        </p:nvGraphicFramePr>
        <p:xfrm>
          <a:off x="3067878" y="344556"/>
          <a:ext cx="6056244" cy="457200"/>
        </p:xfrm>
        <a:graphic>
          <a:graphicData uri="http://schemas.openxmlformats.org/drawingml/2006/table">
            <a:tbl>
              <a:tblPr firstRow="1" bandRow="1">
                <a:tableStyleId>{5C22544A-7EE6-4342-B048-85BDC9FD1C3A}</a:tableStyleId>
              </a:tblPr>
              <a:tblGrid>
                <a:gridCol w="6056244">
                  <a:extLst>
                    <a:ext uri="{9D8B030D-6E8A-4147-A177-3AD203B41FA5}">
                      <a16:colId xmlns:a16="http://schemas.microsoft.com/office/drawing/2014/main" val="1347660479"/>
                    </a:ext>
                  </a:extLst>
                </a:gridCol>
              </a:tblGrid>
              <a:tr h="388849">
                <a:tc>
                  <a:txBody>
                    <a:bodyPr/>
                    <a:lstStyle/>
                    <a:p>
                      <a:pPr algn="ctr"/>
                      <a:r>
                        <a:rPr kumimoji="1" lang="ja-JP" altLang="en-US" sz="2400" dirty="0">
                          <a:latin typeface="UD デジタル 教科書体 NK-B" panose="02020700000000000000" pitchFamily="18" charset="-128"/>
                          <a:ea typeface="UD デジタル 教科書体 NK-B" panose="02020700000000000000" pitchFamily="18" charset="-128"/>
                        </a:rPr>
                        <a:t>料　　金　　表</a:t>
                      </a:r>
                    </a:p>
                  </a:txBody>
                  <a:tcPr anchor="ctr"/>
                </a:tc>
                <a:extLst>
                  <a:ext uri="{0D108BD9-81ED-4DB2-BD59-A6C34878D82A}">
                    <a16:rowId xmlns:a16="http://schemas.microsoft.com/office/drawing/2014/main" val="3783584437"/>
                  </a:ext>
                </a:extLst>
              </a:tr>
            </a:tbl>
          </a:graphicData>
        </a:graphic>
      </p:graphicFrame>
      <p:graphicFrame>
        <p:nvGraphicFramePr>
          <p:cNvPr id="5" name="表 4">
            <a:extLst>
              <a:ext uri="{FF2B5EF4-FFF2-40B4-BE49-F238E27FC236}">
                <a16:creationId xmlns:a16="http://schemas.microsoft.com/office/drawing/2014/main" id="{87B25F39-0FAB-F67A-CB89-92487A4F876B}"/>
              </a:ext>
            </a:extLst>
          </p:cNvPr>
          <p:cNvGraphicFramePr>
            <a:graphicFrameLocks noGrp="1"/>
          </p:cNvGraphicFramePr>
          <p:nvPr>
            <p:extLst>
              <p:ext uri="{D42A27DB-BD31-4B8C-83A1-F6EECF244321}">
                <p14:modId xmlns:p14="http://schemas.microsoft.com/office/powerpoint/2010/main" val="2046442329"/>
              </p:ext>
            </p:extLst>
          </p:nvPr>
        </p:nvGraphicFramePr>
        <p:xfrm>
          <a:off x="765312" y="1122363"/>
          <a:ext cx="10661375" cy="5055240"/>
        </p:xfrm>
        <a:graphic>
          <a:graphicData uri="http://schemas.openxmlformats.org/drawingml/2006/table">
            <a:tbl>
              <a:tblPr firstRow="1" bandRow="1">
                <a:tableStyleId>{5C22544A-7EE6-4342-B048-85BDC9FD1C3A}</a:tableStyleId>
              </a:tblPr>
              <a:tblGrid>
                <a:gridCol w="1928456">
                  <a:extLst>
                    <a:ext uri="{9D8B030D-6E8A-4147-A177-3AD203B41FA5}">
                      <a16:colId xmlns:a16="http://schemas.microsoft.com/office/drawing/2014/main" val="2028740386"/>
                    </a:ext>
                  </a:extLst>
                </a:gridCol>
                <a:gridCol w="3405546">
                  <a:extLst>
                    <a:ext uri="{9D8B030D-6E8A-4147-A177-3AD203B41FA5}">
                      <a16:colId xmlns:a16="http://schemas.microsoft.com/office/drawing/2014/main" val="3410581563"/>
                    </a:ext>
                  </a:extLst>
                </a:gridCol>
                <a:gridCol w="2662029">
                  <a:extLst>
                    <a:ext uri="{9D8B030D-6E8A-4147-A177-3AD203B41FA5}">
                      <a16:colId xmlns:a16="http://schemas.microsoft.com/office/drawing/2014/main" val="565725771"/>
                    </a:ext>
                  </a:extLst>
                </a:gridCol>
                <a:gridCol w="2665344">
                  <a:extLst>
                    <a:ext uri="{9D8B030D-6E8A-4147-A177-3AD203B41FA5}">
                      <a16:colId xmlns:a16="http://schemas.microsoft.com/office/drawing/2014/main" val="2554857689"/>
                    </a:ext>
                  </a:extLst>
                </a:gridCol>
              </a:tblGrid>
              <a:tr h="566108">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体　　重</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種　　　　　　　　別</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自宅供養プラン</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直葬返骨プラン</a:t>
                      </a:r>
                    </a:p>
                  </a:txBody>
                  <a:tcPr anchor="ctr"/>
                </a:tc>
                <a:extLst>
                  <a:ext uri="{0D108BD9-81ED-4DB2-BD59-A6C34878D82A}">
                    <a16:rowId xmlns:a16="http://schemas.microsoft.com/office/drawing/2014/main" val="2533373723"/>
                  </a:ext>
                </a:extLst>
              </a:tr>
              <a:tr h="639028">
                <a:tc>
                  <a:txBody>
                    <a:bodyPr/>
                    <a:lstStyle/>
                    <a:p>
                      <a:pPr algn="ctr"/>
                      <a:endParaRPr kumimoji="1" lang="ja-JP" altLang="en-US"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鳥　ハムスター　リス　</a:t>
                      </a:r>
                    </a:p>
                  </a:txBody>
                  <a:tcPr anchor="ctr"/>
                </a:tc>
                <a:tc>
                  <a:txBody>
                    <a:bodyPr/>
                    <a:lstStyle/>
                    <a:p>
                      <a:pPr marL="0" indent="0" algn="ctr">
                        <a:buFont typeface="Arial" panose="020B0604020202020204" pitchFamily="34" charset="0"/>
                        <a:buNone/>
                      </a:pPr>
                      <a:r>
                        <a:rPr kumimoji="1" lang="ja-JP" altLang="en-US" dirty="0">
                          <a:latin typeface="UD デジタル 教科書体 NK-B" panose="02020700000000000000" pitchFamily="18" charset="-128"/>
                          <a:ea typeface="UD デジタル 教科書体 NK-B" panose="02020700000000000000" pitchFamily="18" charset="-128"/>
                        </a:rPr>
                        <a:t>３０，０００円</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２０，０００円</a:t>
                      </a:r>
                    </a:p>
                  </a:txBody>
                  <a:tcPr anchor="ctr"/>
                </a:tc>
                <a:extLst>
                  <a:ext uri="{0D108BD9-81ED-4DB2-BD59-A6C34878D82A}">
                    <a16:rowId xmlns:a16="http://schemas.microsoft.com/office/drawing/2014/main" val="2311230464"/>
                  </a:ext>
                </a:extLst>
              </a:tr>
              <a:tr h="639028">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２</a:t>
                      </a:r>
                      <a:r>
                        <a:rPr kumimoji="1" lang="en-US" altLang="ja-JP" dirty="0">
                          <a:latin typeface="UD デジタル 教科書体 NK-B" panose="02020700000000000000" pitchFamily="18" charset="-128"/>
                          <a:ea typeface="UD デジタル 教科書体 NK-B" panose="02020700000000000000" pitchFamily="18" charset="-128"/>
                        </a:rPr>
                        <a:t>Kg</a:t>
                      </a:r>
                      <a:r>
                        <a:rPr kumimoji="1" lang="ja-JP" altLang="en-US" dirty="0">
                          <a:latin typeface="UD デジタル 教科書体 NK-B" panose="02020700000000000000" pitchFamily="18" charset="-128"/>
                          <a:ea typeface="UD デジタル 教科書体 NK-B" panose="02020700000000000000" pitchFamily="18" charset="-128"/>
                        </a:rPr>
                        <a:t>未満</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子猫　子うさぎ　フェレット</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４０，０００円</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３０，０００円</a:t>
                      </a:r>
                    </a:p>
                  </a:txBody>
                  <a:tcPr anchor="ctr"/>
                </a:tc>
                <a:extLst>
                  <a:ext uri="{0D108BD9-81ED-4DB2-BD59-A6C34878D82A}">
                    <a16:rowId xmlns:a16="http://schemas.microsoft.com/office/drawing/2014/main" val="2151841061"/>
                  </a:ext>
                </a:extLst>
              </a:tr>
              <a:tr h="639028">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７</a:t>
                      </a:r>
                      <a:r>
                        <a:rPr kumimoji="1" lang="en-US" altLang="ja-JP" dirty="0">
                          <a:latin typeface="UD デジタル 教科書体 NK-B" panose="02020700000000000000" pitchFamily="18" charset="-128"/>
                          <a:ea typeface="UD デジタル 教科書体 NK-B" panose="02020700000000000000" pitchFamily="18" charset="-128"/>
                        </a:rPr>
                        <a:t>Kg</a:t>
                      </a:r>
                      <a:r>
                        <a:rPr kumimoji="1" lang="ja-JP" altLang="en-US" dirty="0">
                          <a:latin typeface="UD デジタル 教科書体 NK-B" panose="02020700000000000000" pitchFamily="18" charset="-128"/>
                          <a:ea typeface="UD デジタル 教科書体 NK-B" panose="02020700000000000000" pitchFamily="18" charset="-128"/>
                        </a:rPr>
                        <a:t>未満</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うさぎ　猫　小型犬</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４５，０００円</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３５，０００円</a:t>
                      </a:r>
                    </a:p>
                  </a:txBody>
                  <a:tcPr anchor="ctr"/>
                </a:tc>
                <a:extLst>
                  <a:ext uri="{0D108BD9-81ED-4DB2-BD59-A6C34878D82A}">
                    <a16:rowId xmlns:a16="http://schemas.microsoft.com/office/drawing/2014/main" val="4836725"/>
                  </a:ext>
                </a:extLst>
              </a:tr>
              <a:tr h="639028">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１２</a:t>
                      </a:r>
                      <a:r>
                        <a:rPr kumimoji="1" lang="en-US" altLang="ja-JP" dirty="0">
                          <a:latin typeface="UD デジタル 教科書体 NK-B" panose="02020700000000000000" pitchFamily="18" charset="-128"/>
                          <a:ea typeface="UD デジタル 教科書体 NK-B" panose="02020700000000000000" pitchFamily="18" charset="-128"/>
                        </a:rPr>
                        <a:t>Kg</a:t>
                      </a:r>
                      <a:r>
                        <a:rPr kumimoji="1" lang="ja-JP" altLang="en-US" dirty="0">
                          <a:latin typeface="UD デジタル 教科書体 NK-B" panose="02020700000000000000" pitchFamily="18" charset="-128"/>
                          <a:ea typeface="UD デジタル 教科書体 NK-B" panose="02020700000000000000" pitchFamily="18" charset="-128"/>
                        </a:rPr>
                        <a:t>未満</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小型犬　中型犬</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５０，０００円</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４０，０００円</a:t>
                      </a:r>
                    </a:p>
                  </a:txBody>
                  <a:tcPr anchor="ctr"/>
                </a:tc>
                <a:extLst>
                  <a:ext uri="{0D108BD9-81ED-4DB2-BD59-A6C34878D82A}">
                    <a16:rowId xmlns:a16="http://schemas.microsoft.com/office/drawing/2014/main" val="4081920924"/>
                  </a:ext>
                </a:extLst>
              </a:tr>
              <a:tr h="639028">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１５</a:t>
                      </a:r>
                      <a:r>
                        <a:rPr kumimoji="1" lang="en-US" altLang="ja-JP" dirty="0">
                          <a:latin typeface="UD デジタル 教科書体 NK-B" panose="02020700000000000000" pitchFamily="18" charset="-128"/>
                          <a:ea typeface="UD デジタル 教科書体 NK-B" panose="02020700000000000000" pitchFamily="18" charset="-128"/>
                        </a:rPr>
                        <a:t>Kg</a:t>
                      </a:r>
                      <a:r>
                        <a:rPr kumimoji="1" lang="ja-JP" altLang="en-US" dirty="0">
                          <a:latin typeface="UD デジタル 教科書体 NK-B" panose="02020700000000000000" pitchFamily="18" charset="-128"/>
                          <a:ea typeface="UD デジタル 教科書体 NK-B" panose="02020700000000000000" pitchFamily="18" charset="-128"/>
                        </a:rPr>
                        <a:t>未満</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中型犬</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５５，０００円</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４５，０００円</a:t>
                      </a:r>
                    </a:p>
                  </a:txBody>
                  <a:tcPr anchor="ctr"/>
                </a:tc>
                <a:extLst>
                  <a:ext uri="{0D108BD9-81ED-4DB2-BD59-A6C34878D82A}">
                    <a16:rowId xmlns:a16="http://schemas.microsoft.com/office/drawing/2014/main" val="2253640043"/>
                  </a:ext>
                </a:extLst>
              </a:tr>
              <a:tr h="654964">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２０</a:t>
                      </a:r>
                      <a:r>
                        <a:rPr kumimoji="1" lang="en-US" altLang="ja-JP" dirty="0">
                          <a:latin typeface="UD デジタル 教科書体 NK-B" panose="02020700000000000000" pitchFamily="18" charset="-128"/>
                          <a:ea typeface="UD デジタル 教科書体 NK-B" panose="02020700000000000000" pitchFamily="18" charset="-128"/>
                        </a:rPr>
                        <a:t>Kg</a:t>
                      </a:r>
                      <a:r>
                        <a:rPr kumimoji="1" lang="ja-JP" altLang="en-US" dirty="0">
                          <a:latin typeface="UD デジタル 教科書体 NK-B" panose="02020700000000000000" pitchFamily="18" charset="-128"/>
                          <a:ea typeface="UD デジタル 教科書体 NK-B" panose="02020700000000000000" pitchFamily="18" charset="-128"/>
                        </a:rPr>
                        <a:t>未満</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甲斐犬　ミックス等の大型犬</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６０，０００円</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５０，０００円</a:t>
                      </a:r>
                    </a:p>
                  </a:txBody>
                  <a:tcPr anchor="ctr"/>
                </a:tc>
                <a:extLst>
                  <a:ext uri="{0D108BD9-81ED-4DB2-BD59-A6C34878D82A}">
                    <a16:rowId xmlns:a16="http://schemas.microsoft.com/office/drawing/2014/main" val="2183115678"/>
                  </a:ext>
                </a:extLst>
              </a:tr>
              <a:tr h="639028">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２０</a:t>
                      </a:r>
                      <a:r>
                        <a:rPr kumimoji="1" lang="en-US" altLang="ja-JP" dirty="0">
                          <a:latin typeface="UD デジタル 教科書体 NK-B" panose="02020700000000000000" pitchFamily="18" charset="-128"/>
                          <a:ea typeface="UD デジタル 教科書体 NK-B" panose="02020700000000000000" pitchFamily="18" charset="-128"/>
                        </a:rPr>
                        <a:t>kg</a:t>
                      </a:r>
                      <a:r>
                        <a:rPr kumimoji="1" lang="ja-JP" altLang="en-US" dirty="0">
                          <a:latin typeface="UD デジタル 教科書体 NK-B" panose="02020700000000000000" pitchFamily="18" charset="-128"/>
                          <a:ea typeface="UD デジタル 教科書体 NK-B" panose="02020700000000000000" pitchFamily="18" charset="-128"/>
                        </a:rPr>
                        <a:t>以上</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レトリーバー等の大型犬</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要相談</a:t>
                      </a:r>
                    </a:p>
                  </a:txBody>
                  <a:tcPr anchor="ct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要相談</a:t>
                      </a:r>
                    </a:p>
                  </a:txBody>
                  <a:tcPr anchor="ctr"/>
                </a:tc>
                <a:extLst>
                  <a:ext uri="{0D108BD9-81ED-4DB2-BD59-A6C34878D82A}">
                    <a16:rowId xmlns:a16="http://schemas.microsoft.com/office/drawing/2014/main" val="1452350692"/>
                  </a:ext>
                </a:extLst>
              </a:tr>
            </a:tbl>
          </a:graphicData>
        </a:graphic>
      </p:graphicFrame>
      <p:sp>
        <p:nvSpPr>
          <p:cNvPr id="6" name="テキスト ボックス 5">
            <a:extLst>
              <a:ext uri="{FF2B5EF4-FFF2-40B4-BE49-F238E27FC236}">
                <a16:creationId xmlns:a16="http://schemas.microsoft.com/office/drawing/2014/main" id="{5D77F3FB-0EC9-C747-5DA6-F2EBE872B6F3}"/>
              </a:ext>
            </a:extLst>
          </p:cNvPr>
          <p:cNvSpPr txBox="1"/>
          <p:nvPr/>
        </p:nvSpPr>
        <p:spPr>
          <a:xfrm>
            <a:off x="10229418" y="6321716"/>
            <a:ext cx="1136850" cy="369332"/>
          </a:xfrm>
          <a:prstGeom prst="rect">
            <a:avLst/>
          </a:prstGeom>
          <a:noFill/>
        </p:spPr>
        <p:txBody>
          <a:bodyPr wrap="none" rtlCol="0">
            <a:spAutoFit/>
          </a:bodyPr>
          <a:lstStyle/>
          <a:p>
            <a:r>
              <a:rPr kumimoji="1" lang="ja-JP" altLang="en-US" dirty="0">
                <a:latin typeface="UD デジタル 教科書体 NK-B" panose="02020700000000000000" pitchFamily="18" charset="-128"/>
                <a:ea typeface="UD デジタル 教科書体 NK-B" panose="02020700000000000000" pitchFamily="18" charset="-128"/>
              </a:rPr>
              <a:t>光　照　寺</a:t>
            </a:r>
          </a:p>
        </p:txBody>
      </p:sp>
      <p:pic>
        <p:nvPicPr>
          <p:cNvPr id="8" name="グラフィックス 7" descr="ネコ">
            <a:extLst>
              <a:ext uri="{FF2B5EF4-FFF2-40B4-BE49-F238E27FC236}">
                <a16:creationId xmlns:a16="http://schemas.microsoft.com/office/drawing/2014/main" id="{321B00AA-CF67-0F30-15E0-1C585487CF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55617" y="291705"/>
            <a:ext cx="914400" cy="914400"/>
          </a:xfrm>
          <a:prstGeom prst="rect">
            <a:avLst/>
          </a:prstGeom>
        </p:spPr>
      </p:pic>
      <p:pic>
        <p:nvPicPr>
          <p:cNvPr id="10" name="グラフィックス 9" descr="犬">
            <a:extLst>
              <a:ext uri="{FF2B5EF4-FFF2-40B4-BE49-F238E27FC236}">
                <a16:creationId xmlns:a16="http://schemas.microsoft.com/office/drawing/2014/main" id="{DC85ABBD-C677-AA1C-86EE-52D9200B10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9254930" y="-64422"/>
            <a:ext cx="1542913" cy="1542913"/>
          </a:xfrm>
          <a:prstGeom prst="rect">
            <a:avLst/>
          </a:prstGeom>
        </p:spPr>
      </p:pic>
      <p:pic>
        <p:nvPicPr>
          <p:cNvPr id="12" name="グラフィックス 11" descr="スズメ">
            <a:extLst>
              <a:ext uri="{FF2B5EF4-FFF2-40B4-BE49-F238E27FC236}">
                <a16:creationId xmlns:a16="http://schemas.microsoft.com/office/drawing/2014/main" id="{7D69BA71-78DE-2977-AEF7-38CF790FA22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flipH="1">
            <a:off x="9783782" y="85998"/>
            <a:ext cx="485208" cy="485208"/>
          </a:xfrm>
          <a:prstGeom prst="rect">
            <a:avLst/>
          </a:prstGeom>
        </p:spPr>
      </p:pic>
      <p:pic>
        <p:nvPicPr>
          <p:cNvPr id="14" name="グラフィックス 13" descr="ウサギ">
            <a:extLst>
              <a:ext uri="{FF2B5EF4-FFF2-40B4-BE49-F238E27FC236}">
                <a16:creationId xmlns:a16="http://schemas.microsoft.com/office/drawing/2014/main" id="{1CE2676F-08CB-3810-6814-249541507CC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26596" y="505257"/>
            <a:ext cx="731159" cy="731159"/>
          </a:xfrm>
          <a:prstGeom prst="rect">
            <a:avLst/>
          </a:prstGeom>
        </p:spPr>
      </p:pic>
    </p:spTree>
    <p:extLst>
      <p:ext uri="{BB962C8B-B14F-4D97-AF65-F5344CB8AC3E}">
        <p14:creationId xmlns:p14="http://schemas.microsoft.com/office/powerpoint/2010/main" val="1654530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3C8EE8-EECC-747B-CD1C-D3213D858706}"/>
              </a:ext>
            </a:extLst>
          </p:cNvPr>
          <p:cNvSpPr>
            <a:spLocks noGrp="1"/>
          </p:cNvSpPr>
          <p:nvPr>
            <p:ph type="title"/>
          </p:nvPr>
        </p:nvSpPr>
        <p:spPr>
          <a:xfrm>
            <a:off x="839788" y="365126"/>
            <a:ext cx="10515600" cy="589032"/>
          </a:xfrm>
        </p:spPr>
        <p:txBody>
          <a:bodyPr>
            <a:normAutofit fontScale="90000"/>
          </a:bodyPr>
          <a:lstStyle/>
          <a:p>
            <a:pPr algn="ct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4" name="コンテンツ プレースホルダー 3">
            <a:extLst>
              <a:ext uri="{FF2B5EF4-FFF2-40B4-BE49-F238E27FC236}">
                <a16:creationId xmlns:a16="http://schemas.microsoft.com/office/drawing/2014/main" id="{A17BCD28-1406-94DA-021F-D3B37BC515D9}"/>
              </a:ext>
            </a:extLst>
          </p:cNvPr>
          <p:cNvSpPr>
            <a:spLocks noGrp="1"/>
          </p:cNvSpPr>
          <p:nvPr>
            <p:ph sz="half" idx="2"/>
          </p:nvPr>
        </p:nvSpPr>
        <p:spPr>
          <a:xfrm>
            <a:off x="8133656" y="2505075"/>
            <a:ext cx="3221731" cy="2093429"/>
          </a:xfrm>
        </p:spPr>
        <p:txBody>
          <a:bodyPr>
            <a:normAutofit/>
          </a:bodyPr>
          <a:lstStyle/>
          <a:p>
            <a:pPr algn="ctr"/>
            <a:r>
              <a:rPr kumimoji="1" lang="ja-JP" altLang="en-US" sz="2000" dirty="0">
                <a:latin typeface="UD デジタル 教科書体 NK-B" panose="02020700000000000000" pitchFamily="18" charset="-128"/>
                <a:ea typeface="UD デジタル 教科書体 NK-B" panose="02020700000000000000" pitchFamily="18" charset="-128"/>
              </a:rPr>
              <a:t>個別火葬の後、骨壺、骨袋に入れてご自宅にお届け致します。</a:t>
            </a:r>
          </a:p>
        </p:txBody>
      </p:sp>
      <p:sp>
        <p:nvSpPr>
          <p:cNvPr id="6" name="コンテンツ プレースホルダー 5">
            <a:extLst>
              <a:ext uri="{FF2B5EF4-FFF2-40B4-BE49-F238E27FC236}">
                <a16:creationId xmlns:a16="http://schemas.microsoft.com/office/drawing/2014/main" id="{CC9967B0-906A-A1B2-FFBB-092D3A69368D}"/>
              </a:ext>
            </a:extLst>
          </p:cNvPr>
          <p:cNvSpPr>
            <a:spLocks noGrp="1"/>
          </p:cNvSpPr>
          <p:nvPr>
            <p:ph sz="quarter" idx="4"/>
          </p:nvPr>
        </p:nvSpPr>
        <p:spPr>
          <a:xfrm>
            <a:off x="866026" y="2385753"/>
            <a:ext cx="3215375" cy="3312682"/>
          </a:xfrm>
        </p:spPr>
        <p:txBody>
          <a:body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個別火葬の後、骨壺、骨袋に入れてご自宅にお届け致します。</a:t>
            </a:r>
          </a:p>
          <a:p>
            <a:r>
              <a:rPr kumimoji="1" lang="ja-JP" altLang="en-US" sz="2000" dirty="0">
                <a:latin typeface="UD デジタル 教科書体 NK-B" panose="02020700000000000000" pitchFamily="18" charset="-128"/>
                <a:ea typeface="UD デジタル 教科書体 NK-B" panose="02020700000000000000" pitchFamily="18" charset="-128"/>
              </a:rPr>
              <a:t>ご自宅、敷地内にて大切なペットのご冥福をお祈りし供養を行います。</a:t>
            </a:r>
            <a:endParaRPr kumimoji="1" lang="en-US" altLang="ja-JP" sz="2000" dirty="0">
              <a:latin typeface="UD デジタル 教科書体 NK-B" panose="02020700000000000000" pitchFamily="18" charset="-128"/>
              <a:ea typeface="UD デジタル 教科書体 NK-B" panose="02020700000000000000" pitchFamily="18" charset="-128"/>
            </a:endParaRPr>
          </a:p>
          <a:p>
            <a:endParaRPr kumimoji="1" lang="ja-JP" altLang="en-US" sz="2000" dirty="0">
              <a:latin typeface="UD デジタル 教科書体 NK-B" panose="02020700000000000000" pitchFamily="18" charset="-128"/>
              <a:ea typeface="UD デジタル 教科書体 NK-B" panose="02020700000000000000" pitchFamily="18" charset="-128"/>
            </a:endParaRPr>
          </a:p>
        </p:txBody>
      </p:sp>
      <p:sp>
        <p:nvSpPr>
          <p:cNvPr id="11" name="正方形/長方形 10">
            <a:extLst>
              <a:ext uri="{FF2B5EF4-FFF2-40B4-BE49-F238E27FC236}">
                <a16:creationId xmlns:a16="http://schemas.microsoft.com/office/drawing/2014/main" id="{2F3F3B4F-F150-005D-6D85-B72372834CA2}"/>
              </a:ext>
            </a:extLst>
          </p:cNvPr>
          <p:cNvSpPr/>
          <p:nvPr/>
        </p:nvSpPr>
        <p:spPr>
          <a:xfrm>
            <a:off x="4051987" y="365126"/>
            <a:ext cx="4081670" cy="669235"/>
          </a:xfrm>
          <a:prstGeom prst="rect">
            <a:avLst/>
          </a:prstGeom>
          <a:solidFill>
            <a:schemeClr val="accent6">
              <a:lumMod val="75000"/>
            </a:schemeClr>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kumimoji="1" lang="ja-JP" altLang="en-US" sz="2400" dirty="0">
                <a:latin typeface="UD デジタル 教科書体 NK-B" panose="02020700000000000000" pitchFamily="18" charset="-128"/>
                <a:ea typeface="UD デジタル 教科書体 NK-B" panose="02020700000000000000" pitchFamily="18" charset="-128"/>
              </a:rPr>
              <a:t>プ　　ラ　　ン　　説　　明</a:t>
            </a:r>
          </a:p>
        </p:txBody>
      </p:sp>
      <p:sp>
        <p:nvSpPr>
          <p:cNvPr id="12" name="正方形/長方形 11">
            <a:extLst>
              <a:ext uri="{FF2B5EF4-FFF2-40B4-BE49-F238E27FC236}">
                <a16:creationId xmlns:a16="http://schemas.microsoft.com/office/drawing/2014/main" id="{5926A5CA-BBF8-4E45-6346-3D70477732F0}"/>
              </a:ext>
            </a:extLst>
          </p:cNvPr>
          <p:cNvSpPr/>
          <p:nvPr/>
        </p:nvSpPr>
        <p:spPr>
          <a:xfrm>
            <a:off x="5296101" y="1320183"/>
            <a:ext cx="1593440" cy="669235"/>
          </a:xfrm>
          <a:prstGeom prst="rect">
            <a:avLst/>
          </a:prstGeom>
          <a:solidFill>
            <a:srgbClr val="00B050"/>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kumimoji="1" lang="ja-JP" altLang="en-US" dirty="0">
                <a:solidFill>
                  <a:schemeClr val="bg1"/>
                </a:solidFill>
                <a:latin typeface="UD デジタル 教科書体 NK-B" panose="02020700000000000000" pitchFamily="18" charset="-128"/>
                <a:ea typeface="UD デジタル 教科書体 NK-B" panose="02020700000000000000" pitchFamily="18" charset="-128"/>
              </a:rPr>
              <a:t>共　　　通</a:t>
            </a:r>
          </a:p>
        </p:txBody>
      </p:sp>
      <p:sp>
        <p:nvSpPr>
          <p:cNvPr id="13" name="正方形/長方形 12">
            <a:extLst>
              <a:ext uri="{FF2B5EF4-FFF2-40B4-BE49-F238E27FC236}">
                <a16:creationId xmlns:a16="http://schemas.microsoft.com/office/drawing/2014/main" id="{6B3F91AF-EC77-9DB2-BEC2-E2ED283EB307}"/>
              </a:ext>
            </a:extLst>
          </p:cNvPr>
          <p:cNvSpPr/>
          <p:nvPr/>
        </p:nvSpPr>
        <p:spPr>
          <a:xfrm>
            <a:off x="4813986" y="2385753"/>
            <a:ext cx="2557670" cy="3021134"/>
          </a:xfrm>
          <a:prstGeom prst="rect">
            <a:avLst/>
          </a:prstGeom>
          <a:solidFill>
            <a:schemeClr val="accent4">
              <a:lumMod val="60000"/>
              <a:lumOff val="40000"/>
            </a:schemeClr>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en-US" altLang="ja-JP" dirty="0">
              <a:latin typeface="UD デジタル 教科書体 NK-B" panose="02020700000000000000" pitchFamily="18" charset="-128"/>
              <a:ea typeface="UD デジタル 教科書体 NK-B" panose="02020700000000000000" pitchFamily="18" charset="-128"/>
            </a:endParaRPr>
          </a:p>
          <a:p>
            <a:pPr algn="ctr"/>
            <a:r>
              <a:rPr lang="ja-JP" altLang="en-US" dirty="0">
                <a:solidFill>
                  <a:sysClr val="windowText" lastClr="000000"/>
                </a:solidFill>
                <a:latin typeface="UD デジタル 教科書体 NK-B" panose="02020700000000000000" pitchFamily="18" charset="-128"/>
                <a:ea typeface="UD デジタル 教科書体 NK-B" panose="02020700000000000000" pitchFamily="18" charset="-128"/>
              </a:rPr>
              <a:t>自　宅　引　取　お届　</a:t>
            </a:r>
            <a:endParaRPr lang="en-US" altLang="ja-JP" dirty="0">
              <a:solidFill>
                <a:sysClr val="windowText" lastClr="000000"/>
              </a:solidFill>
              <a:latin typeface="UD デジタル 教科書体 NK-B" panose="02020700000000000000" pitchFamily="18" charset="-128"/>
              <a:ea typeface="UD デジタル 教科書体 NK-B" panose="02020700000000000000" pitchFamily="18" charset="-128"/>
            </a:endParaRPr>
          </a:p>
          <a:p>
            <a:pPr algn="ctr"/>
            <a:endParaRPr lang="en-US" altLang="ja-JP"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固　定　炉　使　用</a:t>
            </a:r>
            <a:endParaRPr kumimoji="1" lang="en-US" altLang="ja-JP" dirty="0">
              <a:latin typeface="UD デジタル 教科書体 NK-B" panose="02020700000000000000" pitchFamily="18" charset="-128"/>
              <a:ea typeface="UD デジタル 教科書体 NK-B" panose="02020700000000000000" pitchFamily="18" charset="-128"/>
            </a:endParaRPr>
          </a:p>
          <a:p>
            <a:pPr algn="ctr"/>
            <a:endParaRPr kumimoji="1" lang="en-US" altLang="ja-JP" dirty="0">
              <a:latin typeface="UD デジタル 教科書体 NK-B" panose="02020700000000000000" pitchFamily="18" charset="-128"/>
              <a:ea typeface="UD デジタル 教科書体 NK-B" panose="02020700000000000000" pitchFamily="18" charset="-128"/>
            </a:endParaRPr>
          </a:p>
          <a:p>
            <a:pPr algn="ctr"/>
            <a:r>
              <a:rPr kumimoji="1" lang="ja-JP" altLang="en-US" dirty="0">
                <a:solidFill>
                  <a:sysClr val="windowText" lastClr="000000"/>
                </a:solidFill>
                <a:latin typeface="UD デジタル 教科書体 NK-B" panose="02020700000000000000" pitchFamily="18" charset="-128"/>
                <a:ea typeface="UD デジタル 教科書体 NK-B" panose="02020700000000000000" pitchFamily="18" charset="-128"/>
              </a:rPr>
              <a:t>個　　別　　火　　葬</a:t>
            </a:r>
            <a:endParaRPr kumimoji="1" lang="en-US" altLang="ja-JP" dirty="0">
              <a:solidFill>
                <a:sysClr val="windowText" lastClr="000000"/>
              </a:solidFill>
              <a:latin typeface="UD デジタル 教科書体 NK-B" panose="02020700000000000000" pitchFamily="18" charset="-128"/>
              <a:ea typeface="UD デジタル 教科書体 NK-B" panose="02020700000000000000" pitchFamily="18" charset="-128"/>
            </a:endParaRPr>
          </a:p>
          <a:p>
            <a:pPr algn="ctr"/>
            <a:endParaRPr lang="en-US" altLang="ja-JP" dirty="0">
              <a:latin typeface="UD デジタル 教科書体 NK-B" panose="02020700000000000000" pitchFamily="18" charset="-128"/>
              <a:ea typeface="UD デジタル 教科書体 NK-B" panose="02020700000000000000" pitchFamily="18" charset="-128"/>
            </a:endParaRPr>
          </a:p>
          <a:p>
            <a:pPr algn="ctr"/>
            <a:r>
              <a:rPr kumimoji="1" lang="ja-JP" altLang="en-US" dirty="0">
                <a:solidFill>
                  <a:sysClr val="windowText" lastClr="000000"/>
                </a:solidFill>
                <a:latin typeface="UD デジタル 教科書体 NK-B" panose="02020700000000000000" pitchFamily="18" charset="-128"/>
                <a:ea typeface="UD デジタル 教科書体 NK-B" panose="02020700000000000000" pitchFamily="18" charset="-128"/>
              </a:rPr>
              <a:t>骨　　壺</a:t>
            </a:r>
            <a:endParaRPr kumimoji="1" lang="en-US" altLang="ja-JP" dirty="0">
              <a:solidFill>
                <a:sysClr val="windowText" lastClr="000000"/>
              </a:solidFill>
              <a:latin typeface="UD デジタル 教科書体 NK-B" panose="02020700000000000000" pitchFamily="18" charset="-128"/>
              <a:ea typeface="UD デジタル 教科書体 NK-B" panose="02020700000000000000" pitchFamily="18" charset="-128"/>
            </a:endParaRPr>
          </a:p>
          <a:p>
            <a:pPr algn="ctr"/>
            <a:endParaRPr lang="en-US" altLang="ja-JP" dirty="0">
              <a:latin typeface="UD デジタル 教科書体 NK-B" panose="02020700000000000000" pitchFamily="18" charset="-128"/>
              <a:ea typeface="UD デジタル 教科書体 NK-B" panose="02020700000000000000" pitchFamily="18" charset="-128"/>
            </a:endParaRPr>
          </a:p>
          <a:p>
            <a:pPr algn="ctr"/>
            <a:r>
              <a:rPr kumimoji="1" lang="ja-JP" altLang="en-US" dirty="0">
                <a:solidFill>
                  <a:sysClr val="windowText" lastClr="000000"/>
                </a:solidFill>
                <a:latin typeface="UD デジタル 教科書体 NK-B" panose="02020700000000000000" pitchFamily="18" charset="-128"/>
                <a:ea typeface="UD デジタル 教科書体 NK-B" panose="02020700000000000000" pitchFamily="18" charset="-128"/>
              </a:rPr>
              <a:t>骨　　袋</a:t>
            </a:r>
            <a:endParaRPr kumimoji="1" lang="en-US" altLang="ja-JP" dirty="0">
              <a:solidFill>
                <a:sysClr val="windowText" lastClr="000000"/>
              </a:solidFill>
              <a:latin typeface="UD デジタル 教科書体 NK-B" panose="02020700000000000000" pitchFamily="18" charset="-128"/>
              <a:ea typeface="UD デジタル 教科書体 NK-B" panose="02020700000000000000" pitchFamily="18" charset="-128"/>
            </a:endParaRPr>
          </a:p>
          <a:p>
            <a:pPr algn="ct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14" name="矢印: 右 13">
            <a:extLst>
              <a:ext uri="{FF2B5EF4-FFF2-40B4-BE49-F238E27FC236}">
                <a16:creationId xmlns:a16="http://schemas.microsoft.com/office/drawing/2014/main" id="{5408A89C-37F1-46D2-0F3B-F80FF4EE5FE6}"/>
              </a:ext>
            </a:extLst>
          </p:cNvPr>
          <p:cNvSpPr/>
          <p:nvPr/>
        </p:nvSpPr>
        <p:spPr>
          <a:xfrm>
            <a:off x="7527235" y="3429000"/>
            <a:ext cx="477078" cy="45388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矢印: 右 14">
            <a:extLst>
              <a:ext uri="{FF2B5EF4-FFF2-40B4-BE49-F238E27FC236}">
                <a16:creationId xmlns:a16="http://schemas.microsoft.com/office/drawing/2014/main" id="{E080831B-0093-3673-8DEB-CE684093FCDF}"/>
              </a:ext>
            </a:extLst>
          </p:cNvPr>
          <p:cNvSpPr/>
          <p:nvPr/>
        </p:nvSpPr>
        <p:spPr>
          <a:xfrm flipH="1">
            <a:off x="4210744" y="3429000"/>
            <a:ext cx="477079"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586D472A-66D8-3EE2-EAC9-5E476CE0610D}"/>
              </a:ext>
            </a:extLst>
          </p:cNvPr>
          <p:cNvSpPr/>
          <p:nvPr/>
        </p:nvSpPr>
        <p:spPr>
          <a:xfrm>
            <a:off x="839788" y="1323099"/>
            <a:ext cx="3215373" cy="669235"/>
          </a:xfrm>
          <a:prstGeom prst="rect">
            <a:avLst/>
          </a:prstGeom>
          <a:solidFill>
            <a:schemeClr val="accent2">
              <a:lumMod val="60000"/>
              <a:lumOff val="40000"/>
            </a:schemeClr>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自　宅　供　養　プ　ラ　ン</a:t>
            </a:r>
          </a:p>
        </p:txBody>
      </p:sp>
      <p:sp>
        <p:nvSpPr>
          <p:cNvPr id="17" name="テキスト プレースホルダー 16">
            <a:extLst>
              <a:ext uri="{FF2B5EF4-FFF2-40B4-BE49-F238E27FC236}">
                <a16:creationId xmlns:a16="http://schemas.microsoft.com/office/drawing/2014/main" id="{60BA9AD1-6761-78B5-065D-A34BE72450EB}"/>
              </a:ext>
            </a:extLst>
          </p:cNvPr>
          <p:cNvSpPr>
            <a:spLocks noGrp="1"/>
          </p:cNvSpPr>
          <p:nvPr>
            <p:ph type="body" sz="quarter" idx="3"/>
          </p:nvPr>
        </p:nvSpPr>
        <p:spPr>
          <a:xfrm>
            <a:off x="8136841" y="1346523"/>
            <a:ext cx="3221038" cy="669235"/>
          </a:xfrm>
          <a:prstGeom prst="rect">
            <a:avLst/>
          </a:prstGeom>
          <a:solidFill>
            <a:schemeClr val="accent3">
              <a:lumMod val="60000"/>
              <a:lumOff val="40000"/>
            </a:schemeClr>
          </a:solidFill>
        </p:spPr>
        <p:style>
          <a:lnRef idx="2">
            <a:schemeClr val="dk1">
              <a:shade val="15000"/>
            </a:schemeClr>
          </a:lnRef>
          <a:fillRef idx="1">
            <a:schemeClr val="dk1"/>
          </a:fillRef>
          <a:effectRef idx="0">
            <a:schemeClr val="dk1"/>
          </a:effectRef>
          <a:fontRef idx="minor">
            <a:schemeClr val="lt1"/>
          </a:fontRef>
        </p:style>
        <p:txBody>
          <a:bodyPr rtlCol="0" anchor="ctr">
            <a:normAutofit/>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直　葬　返　骨　プ　ラ　ン</a:t>
            </a:r>
          </a:p>
        </p:txBody>
      </p:sp>
    </p:spTree>
    <p:extLst>
      <p:ext uri="{BB962C8B-B14F-4D97-AF65-F5344CB8AC3E}">
        <p14:creationId xmlns:p14="http://schemas.microsoft.com/office/powerpoint/2010/main" val="804687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4ADB16-1526-8371-37EA-3F849228D8C3}"/>
              </a:ext>
            </a:extLst>
          </p:cNvPr>
          <p:cNvSpPr>
            <a:spLocks noGrp="1"/>
          </p:cNvSpPr>
          <p:nvPr>
            <p:ph type="title"/>
          </p:nvPr>
        </p:nvSpPr>
        <p:spPr>
          <a:xfrm>
            <a:off x="3331369" y="355600"/>
            <a:ext cx="5332412" cy="1325563"/>
          </a:xfrm>
          <a:solidFill>
            <a:schemeClr val="accent2"/>
          </a:solidFill>
        </p:spPr>
        <p:txBody>
          <a:bodyPr/>
          <a:lstStyle/>
          <a:p>
            <a:pPr algn="ctr"/>
            <a:r>
              <a:rPr kumimoji="1" lang="ja-JP" altLang="en-US" b="1" dirty="0">
                <a:solidFill>
                  <a:schemeClr val="bg1"/>
                </a:solidFill>
              </a:rPr>
              <a:t>セールスポイント</a:t>
            </a:r>
          </a:p>
        </p:txBody>
      </p:sp>
      <p:sp>
        <p:nvSpPr>
          <p:cNvPr id="4" name="コンテンツ プレースホルダー 3">
            <a:extLst>
              <a:ext uri="{FF2B5EF4-FFF2-40B4-BE49-F238E27FC236}">
                <a16:creationId xmlns:a16="http://schemas.microsoft.com/office/drawing/2014/main" id="{E0F45837-4249-4B5C-D7A8-C2497AC14AB0}"/>
              </a:ext>
            </a:extLst>
          </p:cNvPr>
          <p:cNvSpPr>
            <a:spLocks noGrp="1"/>
          </p:cNvSpPr>
          <p:nvPr>
            <p:ph sz="half" idx="2"/>
          </p:nvPr>
        </p:nvSpPr>
        <p:spPr>
          <a:xfrm>
            <a:off x="1332810" y="2054501"/>
            <a:ext cx="9329530" cy="3684588"/>
          </a:xfrm>
        </p:spPr>
        <p:txBody>
          <a:bodyPr>
            <a:normAutofit fontScale="85000" lnSpcReduction="20000"/>
          </a:bodyPr>
          <a:lstStyle/>
          <a:p>
            <a:r>
              <a:rPr kumimoji="1" lang="ja-JP" altLang="en-US" dirty="0"/>
              <a:t>民間業者ではなく寺院が運営</a:t>
            </a:r>
            <a:endParaRPr lang="en-US" altLang="ja-JP" dirty="0"/>
          </a:p>
          <a:p>
            <a:r>
              <a:rPr kumimoji="1" lang="ja-JP" altLang="en-US" dirty="0"/>
              <a:t>引取り、お届も僧侶が行う</a:t>
            </a:r>
            <a:endParaRPr kumimoji="1" lang="en-US" altLang="ja-JP" dirty="0"/>
          </a:p>
          <a:p>
            <a:r>
              <a:rPr lang="ja-JP" altLang="en-US" dirty="0"/>
              <a:t>移動炉ではなく提携する固定炉を持つ寺院にて個別火葬</a:t>
            </a:r>
            <a:endParaRPr lang="en-US" altLang="ja-JP" dirty="0"/>
          </a:p>
          <a:p>
            <a:r>
              <a:rPr lang="ja-JP" altLang="en-US" dirty="0"/>
              <a:t>近くにペット火葬施設がない方</a:t>
            </a:r>
            <a:endParaRPr lang="en-US" altLang="ja-JP" dirty="0"/>
          </a:p>
          <a:p>
            <a:r>
              <a:rPr lang="ja-JP" altLang="en-US" dirty="0"/>
              <a:t>外出困難な方</a:t>
            </a:r>
            <a:endParaRPr lang="en-US" altLang="ja-JP" dirty="0"/>
          </a:p>
          <a:p>
            <a:r>
              <a:rPr lang="ja-JP" altLang="en-US" dirty="0"/>
              <a:t>お届後に自宅、敷地内（車両荷室）にて供養が可能</a:t>
            </a:r>
            <a:endParaRPr lang="en-US" altLang="ja-JP"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ja-JP" altLang="en-US" dirty="0"/>
              <a:t>小さなお子さん、学生のお子さんがいても帰宅後や都合に合わせての供養が可能なので</a:t>
            </a:r>
            <a:r>
              <a:rPr kumimoji="1" lang="ja-JP" altLang="en-US" sz="2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仕事や学校等に差し支えなく安心して火葬依頼ができる</a:t>
            </a:r>
            <a:endParaRPr kumimoji="1" lang="en-US" altLang="ja-JP" sz="2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ja-JP" altLang="en-US" dirty="0">
                <a:solidFill>
                  <a:prstClr val="black"/>
                </a:solidFill>
                <a:latin typeface="游ゴシック" panose="020F0502020204030204"/>
                <a:ea typeface="游ゴシック" panose="020B0400000000000000" pitchFamily="50" charset="-128"/>
              </a:rPr>
              <a:t>移動炉に抵抗のある方</a:t>
            </a:r>
            <a:endParaRPr kumimoji="1" lang="en-US" altLang="ja-JP" sz="2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endParaRPr lang="en-US" altLang="ja-JP" dirty="0"/>
          </a:p>
          <a:p>
            <a:endParaRPr lang="en-US" altLang="ja-JP" dirty="0"/>
          </a:p>
          <a:p>
            <a:endParaRPr kumimoji="1" lang="en-US" altLang="ja-JP" dirty="0"/>
          </a:p>
          <a:p>
            <a:endParaRPr kumimoji="1" lang="ja-JP" altLang="en-US" dirty="0"/>
          </a:p>
        </p:txBody>
      </p:sp>
    </p:spTree>
    <p:extLst>
      <p:ext uri="{BB962C8B-B14F-4D97-AF65-F5344CB8AC3E}">
        <p14:creationId xmlns:p14="http://schemas.microsoft.com/office/powerpoint/2010/main" val="4292448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858CD049-44AE-D553-C127-0E5433C41F16}"/>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7487479" cy="6897757"/>
          </a:xfrm>
          <a:prstGeom prst="rect">
            <a:avLst/>
          </a:prstGeom>
          <a:noFill/>
        </p:spPr>
      </p:pic>
    </p:spTree>
    <p:extLst>
      <p:ext uri="{BB962C8B-B14F-4D97-AF65-F5344CB8AC3E}">
        <p14:creationId xmlns:p14="http://schemas.microsoft.com/office/powerpoint/2010/main" val="251726352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325</TotalTime>
  <Words>256</Words>
  <Application>Microsoft Office PowerPoint</Application>
  <PresentationFormat>ワイド画面</PresentationFormat>
  <Paragraphs>61</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UD デジタル 教科書体 NK-B</vt:lpstr>
      <vt:lpstr>游ゴシック</vt:lpstr>
      <vt:lpstr>游ゴシック Light</vt:lpstr>
      <vt:lpstr>Arial</vt:lpstr>
      <vt:lpstr>Office テーマ</vt:lpstr>
      <vt:lpstr>PowerPoint プレゼンテーション</vt:lpstr>
      <vt:lpstr>PowerPoint プレゼンテーション</vt:lpstr>
      <vt:lpstr>セールスポイント</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光照 法喜</dc:creator>
  <cp:lastModifiedBy>洋晶 中野</cp:lastModifiedBy>
  <cp:revision>2</cp:revision>
  <dcterms:created xsi:type="dcterms:W3CDTF">2024-02-01T23:51:33Z</dcterms:created>
  <dcterms:modified xsi:type="dcterms:W3CDTF">2024-03-06T12:39:46Z</dcterms:modified>
</cp:coreProperties>
</file>